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CF84B-2831-AC41-A133-2966FFE42FC5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91DD3-0F5F-7740-9760-ADD0390B0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8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Legitimacy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1DD3-0F5F-7740-9760-ADD0390B0E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67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CIRCA  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1DD3-0F5F-7740-9760-ADD0390B0E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80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</a:t>
            </a:r>
            <a:r>
              <a:rPr lang="mr-IN" dirty="0" smtClean="0"/>
              <a:t>’</a:t>
            </a:r>
            <a:r>
              <a:rPr lang="en-US" dirty="0" smtClean="0"/>
              <a:t>t reinvent the wheel!</a:t>
            </a:r>
          </a:p>
          <a:p>
            <a:endParaRPr lang="en-US" dirty="0" smtClean="0"/>
          </a:p>
          <a:p>
            <a:r>
              <a:rPr lang="en-US" dirty="0" smtClean="0"/>
              <a:t>Get</a:t>
            </a:r>
            <a:r>
              <a:rPr lang="en-US" baseline="0" dirty="0" smtClean="0"/>
              <a:t> updates on what has be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1DD3-0F5F-7740-9760-ADD0390B0EC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57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Raising roads: Takings legal issues</a:t>
            </a:r>
          </a:p>
          <a:p>
            <a:r>
              <a:rPr lang="en-US" dirty="0" smtClean="0"/>
              <a:t>Emergency power duration and fuel supplies for critical systems &amp; communications</a:t>
            </a:r>
          </a:p>
          <a:p>
            <a:r>
              <a:rPr lang="en-US" dirty="0" smtClean="0"/>
              <a:t>Salt water incursion into reservoirs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Storm</a:t>
            </a:r>
            <a:r>
              <a:rPr lang="en-US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water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 flood that now comes every 5 years, or the 5 year flood that statically appears every year </a:t>
            </a:r>
          </a:p>
          <a:p>
            <a:r>
              <a:rPr lang="en-US" dirty="0" smtClean="0"/>
              <a:t>Shelter/ disease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Advanced Building</a:t>
            </a:r>
            <a:r>
              <a:rPr lang="en-US" baseline="0" dirty="0" smtClean="0"/>
              <a:t> standards: Fortified Home</a:t>
            </a:r>
            <a:endParaRPr lang="en-US" dirty="0" smtClean="0"/>
          </a:p>
          <a:p>
            <a:r>
              <a:rPr lang="en-US" dirty="0" smtClean="0"/>
              <a:t>FEMA CRS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1DD3-0F5F-7740-9760-ADD0390B0E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57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Recognition</a:t>
            </a:r>
            <a:r>
              <a:rPr lang="en-US" baseline="0" dirty="0" smtClean="0"/>
              <a:t> that resilience &amp; preserving property benefits for all </a:t>
            </a:r>
            <a:r>
              <a:rPr lang="mr-IN" baseline="0" dirty="0" smtClean="0"/>
              <a:t>–</a:t>
            </a:r>
            <a:r>
              <a:rPr lang="en-US" baseline="0" dirty="0" smtClean="0"/>
              <a:t> tax base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MAP webinar Nov. 12 1:00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State has offered grants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ZREC LREC authorizations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1DD3-0F5F-7740-9760-ADD0390B0E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57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10/31/19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735308"/>
            <a:ext cx="6498158" cy="2874386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Groton Resilience &amp; Sustainability Task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776809"/>
            <a:ext cx="6498159" cy="1453904"/>
          </a:xfrm>
        </p:spPr>
        <p:txBody>
          <a:bodyPr/>
          <a:lstStyle/>
          <a:p>
            <a:r>
              <a:rPr lang="en-US" dirty="0" smtClean="0"/>
              <a:t>Established in February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427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Defining the Task Force’s Charge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5496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Deploy natural sciences, engineering, legal, financial, &amp; best policy practices</a:t>
            </a:r>
            <a:endParaRPr lang="en-US" dirty="0"/>
          </a:p>
          <a:p>
            <a:r>
              <a:rPr lang="en-US" dirty="0" smtClean="0"/>
              <a:t>Recommend projects to improve resilience of natural &amp; built environments</a:t>
            </a:r>
          </a:p>
          <a:p>
            <a:r>
              <a:rPr lang="en-US" dirty="0" smtClean="0"/>
              <a:t>Educate the public to make sound decisions</a:t>
            </a:r>
          </a:p>
          <a:p>
            <a:r>
              <a:rPr lang="en-US" dirty="0" smtClean="0"/>
              <a:t>Improve Groton’s ability to impacts &amp; hazards from climate change</a:t>
            </a:r>
          </a:p>
          <a:p>
            <a:r>
              <a:rPr lang="en-US" dirty="0" smtClean="0"/>
              <a:t>Reduce loss of life, property natural system and ecological damage &amp; disruption from high impact events </a:t>
            </a:r>
            <a:r>
              <a:rPr lang="en-US" sz="1800" dirty="0"/>
              <a:t>(</a:t>
            </a:r>
            <a:r>
              <a:rPr lang="en-US" sz="1800" dirty="0" smtClean="0"/>
              <a:t>CIRCA mission)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1228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Hazard Mitigation Plan Update - Dec. 2017</a:t>
            </a:r>
          </a:p>
          <a:p>
            <a:r>
              <a:rPr lang="en-US" dirty="0" smtClean="0"/>
              <a:t>Municipal Coastal Program Update </a:t>
            </a:r>
            <a:r>
              <a:rPr lang="en-US" dirty="0"/>
              <a:t>-</a:t>
            </a:r>
            <a:r>
              <a:rPr lang="en-US" dirty="0" smtClean="0"/>
              <a:t> Feb. 2014</a:t>
            </a:r>
          </a:p>
          <a:p>
            <a:r>
              <a:rPr lang="en-US" dirty="0" smtClean="0"/>
              <a:t>Emergency Operations Plan  - Aug. 2009</a:t>
            </a:r>
          </a:p>
          <a:p>
            <a:r>
              <a:rPr lang="en-US" dirty="0" smtClean="0"/>
              <a:t>Plan of Conservation &amp; Development - 2016</a:t>
            </a:r>
          </a:p>
          <a:p>
            <a:pPr marL="349250" lvl="1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</a:pPr>
            <a:r>
              <a:rPr lang="en-US" dirty="0" smtClean="0"/>
              <a:t>Energy Efficiency</a:t>
            </a:r>
          </a:p>
          <a:p>
            <a:pPr marL="631825" lvl="2" indent="-349250">
              <a:spcBef>
                <a:spcPts val="2000"/>
              </a:spcBef>
            </a:pPr>
            <a:r>
              <a:rPr lang="en-US" dirty="0" smtClean="0"/>
              <a:t>Effectiveness </a:t>
            </a:r>
            <a:r>
              <a:rPr lang="en-US" dirty="0"/>
              <a:t>of Town Energy &amp; Conservation Actions- Aug. </a:t>
            </a:r>
            <a:r>
              <a:rPr lang="en-US" dirty="0" smtClean="0"/>
              <a:t>2018</a:t>
            </a:r>
          </a:p>
          <a:p>
            <a:r>
              <a:rPr lang="en-US" dirty="0"/>
              <a:t>Task Force </a:t>
            </a:r>
            <a:r>
              <a:rPr lang="en-US" dirty="0" smtClean="0"/>
              <a:t>on Climate </a:t>
            </a:r>
            <a:r>
              <a:rPr lang="en-US" dirty="0" smtClean="0"/>
              <a:t>Change &amp; Sustainable </a:t>
            </a:r>
            <a:r>
              <a:rPr lang="en-US" smtClean="0"/>
              <a:t>Community </a:t>
            </a:r>
            <a:r>
              <a:rPr lang="en-US" smtClean="0"/>
              <a:t>Report - Feb</a:t>
            </a:r>
            <a:r>
              <a:rPr lang="en-US" dirty="0" smtClean="0"/>
              <a:t>. 2011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08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Infrastructure:</a:t>
            </a:r>
          </a:p>
          <a:p>
            <a:r>
              <a:rPr lang="en-US" dirty="0" smtClean="0"/>
              <a:t>Waste Water</a:t>
            </a:r>
          </a:p>
          <a:p>
            <a:r>
              <a:rPr lang="en-US" dirty="0" smtClean="0"/>
              <a:t>Electric Power</a:t>
            </a:r>
          </a:p>
          <a:p>
            <a:r>
              <a:rPr lang="en-US" dirty="0" smtClean="0"/>
              <a:t>Drinking Water</a:t>
            </a:r>
          </a:p>
          <a:p>
            <a:r>
              <a:rPr lang="en-US" dirty="0" smtClean="0"/>
              <a:t>Storm Water</a:t>
            </a:r>
          </a:p>
          <a:p>
            <a:r>
              <a:rPr lang="en-US" dirty="0" smtClean="0"/>
              <a:t>Communications</a:t>
            </a:r>
          </a:p>
          <a:p>
            <a:r>
              <a:rPr lang="en-US" dirty="0" smtClean="0"/>
              <a:t>Human Health</a:t>
            </a:r>
          </a:p>
          <a:p>
            <a:r>
              <a:rPr lang="en-US" dirty="0" smtClean="0"/>
              <a:t>Buildings</a:t>
            </a:r>
          </a:p>
          <a:p>
            <a:r>
              <a:rPr lang="en-US" dirty="0" smtClean="0"/>
              <a:t>Natural Environment</a:t>
            </a:r>
          </a:p>
        </p:txBody>
      </p:sp>
    </p:spTree>
    <p:extLst>
      <p:ext uri="{BB962C8B-B14F-4D97-AF65-F5344CB8AC3E}">
        <p14:creationId xmlns:p14="http://schemas.microsoft.com/office/powerpoint/2010/main" val="2353994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Helpful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Town Staff/Grant Writer</a:t>
            </a:r>
          </a:p>
          <a:p>
            <a:pPr marL="0" indent="0">
              <a:buNone/>
            </a:pPr>
            <a:r>
              <a:rPr lang="en-US" dirty="0" smtClean="0"/>
              <a:t>Assistance/consultation </a:t>
            </a:r>
            <a:r>
              <a:rPr lang="en-US" dirty="0"/>
              <a:t>from Town </a:t>
            </a:r>
            <a:r>
              <a:rPr lang="en-US" dirty="0" smtClean="0"/>
              <a:t>Departments</a:t>
            </a:r>
          </a:p>
          <a:p>
            <a:pPr marL="0" indent="0">
              <a:buNone/>
            </a:pPr>
            <a:r>
              <a:rPr lang="en-US" dirty="0" smtClean="0"/>
              <a:t>&amp; Utilities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CIRCA</a:t>
            </a:r>
          </a:p>
          <a:p>
            <a:pPr marL="0" indent="0">
              <a:buNone/>
            </a:pPr>
            <a:r>
              <a:rPr lang="en-US" dirty="0" smtClean="0"/>
              <a:t>Institute for Business &amp; Home Safety: FORTIFIED</a:t>
            </a:r>
          </a:p>
          <a:p>
            <a:pPr marL="0" indent="0">
              <a:buNone/>
            </a:pPr>
            <a:r>
              <a:rPr lang="en-US" dirty="0" smtClean="0"/>
              <a:t>FEMA: Community Rating System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370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 smtClean="0"/>
              <a:t>Limited Grants</a:t>
            </a:r>
          </a:p>
          <a:p>
            <a:pPr lvl="1"/>
            <a:r>
              <a:rPr lang="en-US" sz="4200" dirty="0" smtClean="0"/>
              <a:t>Climate </a:t>
            </a:r>
            <a:r>
              <a:rPr lang="en-US" sz="4200" dirty="0"/>
              <a:t>Resilience Fund </a:t>
            </a:r>
            <a:r>
              <a:rPr lang="en-US" sz="4200" dirty="0" smtClean="0"/>
              <a:t>Grants</a:t>
            </a:r>
          </a:p>
          <a:p>
            <a:pPr lvl="1"/>
            <a:r>
              <a:rPr lang="en-US" sz="4200" dirty="0" err="1" smtClean="0"/>
              <a:t>Goverment</a:t>
            </a:r>
            <a:r>
              <a:rPr lang="en-US" sz="4400" dirty="0"/>
              <a:t> </a:t>
            </a:r>
            <a:endParaRPr lang="en-US" sz="4400" dirty="0" smtClean="0"/>
          </a:p>
          <a:p>
            <a:r>
              <a:rPr lang="en-US" sz="4400" dirty="0" smtClean="0"/>
              <a:t>Capital </a:t>
            </a:r>
            <a:r>
              <a:rPr lang="en-US" sz="4400" dirty="0"/>
              <a:t>Budget</a:t>
            </a:r>
          </a:p>
          <a:p>
            <a:r>
              <a:rPr lang="en-US" sz="4400" dirty="0" smtClean="0"/>
              <a:t>ZRECs &amp; </a:t>
            </a:r>
            <a:r>
              <a:rPr lang="en-US" sz="4400" dirty="0" smtClean="0"/>
              <a:t>LRECS  PA 18-50</a:t>
            </a:r>
            <a:endParaRPr lang="en-US" sz="4400" dirty="0" smtClean="0"/>
          </a:p>
          <a:p>
            <a:r>
              <a:rPr lang="en-US" sz="4400" dirty="0" smtClean="0"/>
              <a:t>Power </a:t>
            </a:r>
            <a:r>
              <a:rPr lang="en-US" sz="4400" dirty="0"/>
              <a:t>Purchase </a:t>
            </a:r>
            <a:r>
              <a:rPr lang="en-US" sz="4400" dirty="0" smtClean="0"/>
              <a:t>Agreements</a:t>
            </a:r>
          </a:p>
          <a:p>
            <a:r>
              <a:rPr lang="en-US" sz="4400" dirty="0" smtClean="0"/>
              <a:t>Municipal &amp; Climate </a:t>
            </a:r>
            <a:r>
              <a:rPr lang="en-US" sz="4400" dirty="0"/>
              <a:t>Change </a:t>
            </a:r>
            <a:r>
              <a:rPr lang="en-US" sz="4400" dirty="0" smtClean="0"/>
              <a:t>&amp; Coastal Resiliency </a:t>
            </a:r>
            <a:r>
              <a:rPr lang="en-US" sz="4400" dirty="0"/>
              <a:t>Reserve </a:t>
            </a:r>
            <a:r>
              <a:rPr lang="en-US" sz="4400" dirty="0" smtClean="0"/>
              <a:t>Funds  PA 19-77</a:t>
            </a:r>
          </a:p>
          <a:p>
            <a:r>
              <a:rPr lang="en-US" sz="4400" dirty="0" smtClean="0"/>
              <a:t>CT Green Bank Solar </a:t>
            </a:r>
            <a:r>
              <a:rPr lang="en-US" sz="4400" u="sng" dirty="0" smtClean="0"/>
              <a:t>M</a:t>
            </a:r>
            <a:r>
              <a:rPr lang="en-US" sz="4400" dirty="0" smtClean="0"/>
              <a:t>unicipal Assistance Program (MAP)</a:t>
            </a:r>
            <a:r>
              <a:rPr lang="en-US" sz="4400" dirty="0"/>
              <a:t> </a:t>
            </a:r>
            <a:r>
              <a:rPr lang="en-US" sz="4400" dirty="0" err="1"/>
              <a:t>ctgreenbanks.com</a:t>
            </a:r>
            <a:r>
              <a:rPr lang="en-US" sz="4400" dirty="0"/>
              <a:t>/</a:t>
            </a:r>
            <a:r>
              <a:rPr lang="en-US" sz="4400" dirty="0" err="1"/>
              <a:t>solarmap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027491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2623</TotalTime>
  <Words>285</Words>
  <Application>Microsoft Macintosh PowerPoint</Application>
  <PresentationFormat>On-screen Show (4:3)</PresentationFormat>
  <Paragraphs>69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      Groton Resilience &amp; Sustainability Task Force</vt:lpstr>
      <vt:lpstr>Defining the Task Force’s Charge</vt:lpstr>
      <vt:lpstr>Relevant Documents</vt:lpstr>
      <vt:lpstr>Scope of Work</vt:lpstr>
      <vt:lpstr> Helpful Resources</vt:lpstr>
      <vt:lpstr>Funding Challenge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Groton Resilience &amp; Sustainability Task Force</dc:title>
  <dc:creator>Jessie Stratton</dc:creator>
  <cp:lastModifiedBy>Jessie Stratton</cp:lastModifiedBy>
  <cp:revision>19</cp:revision>
  <dcterms:created xsi:type="dcterms:W3CDTF">2019-10-28T21:24:25Z</dcterms:created>
  <dcterms:modified xsi:type="dcterms:W3CDTF">2019-10-31T12:43:56Z</dcterms:modified>
</cp:coreProperties>
</file>